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9" r:id="rId2"/>
    <p:sldId id="278" r:id="rId3"/>
    <p:sldId id="280" r:id="rId4"/>
    <p:sldId id="281" r:id="rId5"/>
  </p:sldIdLst>
  <p:sldSz cx="9144000" cy="5143500" type="screen16x9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7" autoAdjust="0"/>
  </p:normalViewPr>
  <p:slideViewPr>
    <p:cSldViewPr>
      <p:cViewPr varScale="1">
        <p:scale>
          <a:sx n="85" d="100"/>
          <a:sy n="85" d="100"/>
        </p:scale>
        <p:origin x="6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9400A7-DF18-4E48-B1E5-E093EC99AFA2}" type="doc">
      <dgm:prSet loTypeId="urn:microsoft.com/office/officeart/2008/layout/VerticalCurvedList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607378B-7685-1D42-90FE-869AC4DE89F0}">
      <dgm:prSet phldrT="[Texto]"/>
      <dgm:spPr/>
      <dgm:t>
        <a:bodyPr/>
        <a:lstStyle/>
        <a:p>
          <a:r>
            <a:rPr lang="es-UY" dirty="0"/>
            <a:t>Prescripción de medicamentos</a:t>
          </a:r>
          <a:endParaRPr lang="es-ES" dirty="0"/>
        </a:p>
      </dgm:t>
    </dgm:pt>
    <dgm:pt modelId="{B94A6D78-DBC1-434E-A375-3F2BF6418CA3}" type="parTrans" cxnId="{00052D5A-5CDD-9048-A8B8-B747D70DEE50}">
      <dgm:prSet/>
      <dgm:spPr/>
      <dgm:t>
        <a:bodyPr/>
        <a:lstStyle/>
        <a:p>
          <a:endParaRPr lang="es-ES"/>
        </a:p>
      </dgm:t>
    </dgm:pt>
    <dgm:pt modelId="{088D1AFA-F0A2-C749-A9C5-339F4B3D0C99}" type="sibTrans" cxnId="{00052D5A-5CDD-9048-A8B8-B747D70DEE50}">
      <dgm:prSet/>
      <dgm:spPr/>
      <dgm:t>
        <a:bodyPr/>
        <a:lstStyle/>
        <a:p>
          <a:endParaRPr lang="es-ES"/>
        </a:p>
      </dgm:t>
    </dgm:pt>
    <dgm:pt modelId="{CF83A4BF-4189-B449-892E-527D4858F475}">
      <dgm:prSet/>
      <dgm:spPr/>
      <dgm:t>
        <a:bodyPr/>
        <a:lstStyle/>
        <a:p>
          <a:r>
            <a:rPr lang="es-UY" dirty="0"/>
            <a:t>Dispensación de medicamentos</a:t>
          </a:r>
        </a:p>
      </dgm:t>
    </dgm:pt>
    <dgm:pt modelId="{FA465692-EC07-A843-9D41-7B27013F1837}" type="parTrans" cxnId="{0E3EBA39-3D24-414B-B81C-E9E8577D6BEB}">
      <dgm:prSet/>
      <dgm:spPr/>
      <dgm:t>
        <a:bodyPr/>
        <a:lstStyle/>
        <a:p>
          <a:endParaRPr lang="es-ES"/>
        </a:p>
      </dgm:t>
    </dgm:pt>
    <dgm:pt modelId="{E9310EC3-E8D4-6E46-AE01-DF2A5EB6B721}" type="sibTrans" cxnId="{0E3EBA39-3D24-414B-B81C-E9E8577D6BEB}">
      <dgm:prSet/>
      <dgm:spPr/>
      <dgm:t>
        <a:bodyPr/>
        <a:lstStyle/>
        <a:p>
          <a:endParaRPr lang="es-ES"/>
        </a:p>
      </dgm:t>
    </dgm:pt>
    <dgm:pt modelId="{2535F8BD-1FD2-D846-BC74-7568D7093295}">
      <dgm:prSet/>
      <dgm:spPr/>
      <dgm:t>
        <a:bodyPr/>
        <a:lstStyle/>
        <a:p>
          <a:r>
            <a:rPr lang="es-UY" dirty="0"/>
            <a:t>Consulta de prescripciones</a:t>
          </a:r>
        </a:p>
      </dgm:t>
    </dgm:pt>
    <dgm:pt modelId="{F8A4A888-8187-E644-B2AB-5C0C97F9ACA5}" type="parTrans" cxnId="{0D1ACB1D-CDD4-6D49-ADB9-FDB37209A629}">
      <dgm:prSet/>
      <dgm:spPr/>
      <dgm:t>
        <a:bodyPr/>
        <a:lstStyle/>
        <a:p>
          <a:endParaRPr lang="es-ES"/>
        </a:p>
      </dgm:t>
    </dgm:pt>
    <dgm:pt modelId="{19F88FB4-97F7-8145-A07F-790DBD1B41FA}" type="sibTrans" cxnId="{0D1ACB1D-CDD4-6D49-ADB9-FDB37209A629}">
      <dgm:prSet/>
      <dgm:spPr/>
      <dgm:t>
        <a:bodyPr/>
        <a:lstStyle/>
        <a:p>
          <a:endParaRPr lang="es-ES"/>
        </a:p>
      </dgm:t>
    </dgm:pt>
    <dgm:pt modelId="{804A6532-680D-4A7E-B6F8-A34AAD8DE78A}">
      <dgm:prSet/>
      <dgm:spPr/>
      <dgm:t>
        <a:bodyPr/>
        <a:lstStyle/>
        <a:p>
          <a:r>
            <a:rPr lang="es-UY" dirty="0"/>
            <a:t>Consulta de dispensaciones</a:t>
          </a:r>
        </a:p>
      </dgm:t>
    </dgm:pt>
    <dgm:pt modelId="{F361CBE4-A2D1-4767-9F23-EAEDF862BB5D}" type="parTrans" cxnId="{D0B23FF1-2377-44C6-962E-3BC5C9817CC6}">
      <dgm:prSet/>
      <dgm:spPr/>
      <dgm:t>
        <a:bodyPr/>
        <a:lstStyle/>
        <a:p>
          <a:endParaRPr lang="en-US"/>
        </a:p>
      </dgm:t>
    </dgm:pt>
    <dgm:pt modelId="{E1A8ECFD-CE23-45E9-8FC0-C16B4F747F16}" type="sibTrans" cxnId="{D0B23FF1-2377-44C6-962E-3BC5C9817CC6}">
      <dgm:prSet/>
      <dgm:spPr/>
      <dgm:t>
        <a:bodyPr/>
        <a:lstStyle/>
        <a:p>
          <a:endParaRPr lang="en-US"/>
        </a:p>
      </dgm:t>
    </dgm:pt>
    <dgm:pt modelId="{AD4AA418-E465-45A3-A9EF-0FC564464A76}">
      <dgm:prSet/>
      <dgm:spPr/>
      <dgm:t>
        <a:bodyPr/>
        <a:lstStyle/>
        <a:p>
          <a:r>
            <a:rPr lang="es-UY" dirty="0"/>
            <a:t>Cancelar prescripción</a:t>
          </a:r>
        </a:p>
      </dgm:t>
    </dgm:pt>
    <dgm:pt modelId="{4139B58F-83A5-4E0F-8922-210C9C912B37}" type="parTrans" cxnId="{1AC4FCF2-481E-4C77-9EC5-58A5752E5552}">
      <dgm:prSet/>
      <dgm:spPr/>
      <dgm:t>
        <a:bodyPr/>
        <a:lstStyle/>
        <a:p>
          <a:endParaRPr lang="en-US"/>
        </a:p>
      </dgm:t>
    </dgm:pt>
    <dgm:pt modelId="{2DFCEE9D-5D74-46D6-B3F2-95BF9F57E219}" type="sibTrans" cxnId="{1AC4FCF2-481E-4C77-9EC5-58A5752E5552}">
      <dgm:prSet/>
      <dgm:spPr/>
      <dgm:t>
        <a:bodyPr/>
        <a:lstStyle/>
        <a:p>
          <a:endParaRPr lang="en-US"/>
        </a:p>
      </dgm:t>
    </dgm:pt>
    <dgm:pt modelId="{F4FBBD03-5292-430B-A0E9-4B9B45A88434}">
      <dgm:prSet/>
      <dgm:spPr/>
      <dgm:t>
        <a:bodyPr/>
        <a:lstStyle/>
        <a:p>
          <a:r>
            <a:rPr lang="es-UY" dirty="0"/>
            <a:t>Cancelar dispensación</a:t>
          </a:r>
        </a:p>
      </dgm:t>
    </dgm:pt>
    <dgm:pt modelId="{D31ED033-6576-4963-86B8-B1349F2E0255}" type="parTrans" cxnId="{E03BEC24-FA9B-4BC6-A483-2DCD0104BFBA}">
      <dgm:prSet/>
      <dgm:spPr/>
      <dgm:t>
        <a:bodyPr/>
        <a:lstStyle/>
        <a:p>
          <a:endParaRPr lang="en-US"/>
        </a:p>
      </dgm:t>
    </dgm:pt>
    <dgm:pt modelId="{14AC8D4C-7C0C-4EEA-B8EB-CB2F6FA8C35A}" type="sibTrans" cxnId="{E03BEC24-FA9B-4BC6-A483-2DCD0104BFBA}">
      <dgm:prSet/>
      <dgm:spPr/>
      <dgm:t>
        <a:bodyPr/>
        <a:lstStyle/>
        <a:p>
          <a:endParaRPr lang="en-US"/>
        </a:p>
      </dgm:t>
    </dgm:pt>
    <dgm:pt modelId="{19E47F5F-118A-BC4C-93B4-C55429E4F8B9}" type="pres">
      <dgm:prSet presAssocID="{8F9400A7-DF18-4E48-B1E5-E093EC99AFA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BD382E3C-6685-0243-B6B8-8DE991AD51C4}" type="pres">
      <dgm:prSet presAssocID="{8F9400A7-DF18-4E48-B1E5-E093EC99AFA2}" presName="Name1" presStyleCnt="0"/>
      <dgm:spPr/>
      <dgm:t>
        <a:bodyPr/>
        <a:lstStyle/>
        <a:p>
          <a:endParaRPr lang="es-ES"/>
        </a:p>
      </dgm:t>
    </dgm:pt>
    <dgm:pt modelId="{F010E619-58B6-814B-8CA9-8830C4CE7133}" type="pres">
      <dgm:prSet presAssocID="{8F9400A7-DF18-4E48-B1E5-E093EC99AFA2}" presName="cycle" presStyleCnt="0"/>
      <dgm:spPr/>
      <dgm:t>
        <a:bodyPr/>
        <a:lstStyle/>
        <a:p>
          <a:endParaRPr lang="es-ES"/>
        </a:p>
      </dgm:t>
    </dgm:pt>
    <dgm:pt modelId="{E21DD387-0C4F-3D49-9E2E-6393130E4E2E}" type="pres">
      <dgm:prSet presAssocID="{8F9400A7-DF18-4E48-B1E5-E093EC99AFA2}" presName="srcNode" presStyleLbl="node1" presStyleIdx="0" presStyleCnt="6"/>
      <dgm:spPr/>
      <dgm:t>
        <a:bodyPr/>
        <a:lstStyle/>
        <a:p>
          <a:endParaRPr lang="es-ES"/>
        </a:p>
      </dgm:t>
    </dgm:pt>
    <dgm:pt modelId="{E6580682-523D-6040-9147-071C821D9C80}" type="pres">
      <dgm:prSet presAssocID="{8F9400A7-DF18-4E48-B1E5-E093EC99AFA2}" presName="conn" presStyleLbl="parChTrans1D2" presStyleIdx="0" presStyleCnt="1"/>
      <dgm:spPr/>
      <dgm:t>
        <a:bodyPr/>
        <a:lstStyle/>
        <a:p>
          <a:endParaRPr lang="es-ES"/>
        </a:p>
      </dgm:t>
    </dgm:pt>
    <dgm:pt modelId="{1170F89F-CF8B-6D47-9E9E-A25BA1850AE2}" type="pres">
      <dgm:prSet presAssocID="{8F9400A7-DF18-4E48-B1E5-E093EC99AFA2}" presName="extraNode" presStyleLbl="node1" presStyleIdx="0" presStyleCnt="6"/>
      <dgm:spPr/>
      <dgm:t>
        <a:bodyPr/>
        <a:lstStyle/>
        <a:p>
          <a:endParaRPr lang="es-ES"/>
        </a:p>
      </dgm:t>
    </dgm:pt>
    <dgm:pt modelId="{F2AE8E87-5BF9-6F43-A04E-048E2342FA68}" type="pres">
      <dgm:prSet presAssocID="{8F9400A7-DF18-4E48-B1E5-E093EC99AFA2}" presName="dstNode" presStyleLbl="node1" presStyleIdx="0" presStyleCnt="6"/>
      <dgm:spPr/>
      <dgm:t>
        <a:bodyPr/>
        <a:lstStyle/>
        <a:p>
          <a:endParaRPr lang="es-ES"/>
        </a:p>
      </dgm:t>
    </dgm:pt>
    <dgm:pt modelId="{97218981-35DC-3042-88A3-89F377D786D2}" type="pres">
      <dgm:prSet presAssocID="{E607378B-7685-1D42-90FE-869AC4DE89F0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35BBC8-50FA-1249-A2CD-9D2E0C613A94}" type="pres">
      <dgm:prSet presAssocID="{E607378B-7685-1D42-90FE-869AC4DE89F0}" presName="accent_1" presStyleCnt="0"/>
      <dgm:spPr/>
      <dgm:t>
        <a:bodyPr/>
        <a:lstStyle/>
        <a:p>
          <a:endParaRPr lang="es-ES"/>
        </a:p>
      </dgm:t>
    </dgm:pt>
    <dgm:pt modelId="{5CD8E7E2-D7A1-694B-980F-B2BD9D7FF23C}" type="pres">
      <dgm:prSet presAssocID="{E607378B-7685-1D42-90FE-869AC4DE89F0}" presName="accentRepeatNode" presStyleLbl="solidFgAcc1" presStyleIdx="0" presStyleCnt="6"/>
      <dgm:spPr/>
      <dgm:t>
        <a:bodyPr/>
        <a:lstStyle/>
        <a:p>
          <a:endParaRPr lang="es-ES"/>
        </a:p>
      </dgm:t>
    </dgm:pt>
    <dgm:pt modelId="{063A81EF-BB73-A54D-9112-90653BFF27A5}" type="pres">
      <dgm:prSet presAssocID="{CF83A4BF-4189-B449-892E-527D4858F47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8EBEFC-0C4F-E642-A384-6C70DDCD6A1B}" type="pres">
      <dgm:prSet presAssocID="{CF83A4BF-4189-B449-892E-527D4858F475}" presName="accent_2" presStyleCnt="0"/>
      <dgm:spPr/>
      <dgm:t>
        <a:bodyPr/>
        <a:lstStyle/>
        <a:p>
          <a:endParaRPr lang="es-ES"/>
        </a:p>
      </dgm:t>
    </dgm:pt>
    <dgm:pt modelId="{ECDE1697-D3D2-5544-9AC1-7D53FA6EF5FA}" type="pres">
      <dgm:prSet presAssocID="{CF83A4BF-4189-B449-892E-527D4858F475}" presName="accentRepeatNode" presStyleLbl="solidFgAcc1" presStyleIdx="1" presStyleCnt="6"/>
      <dgm:spPr/>
      <dgm:t>
        <a:bodyPr/>
        <a:lstStyle/>
        <a:p>
          <a:endParaRPr lang="es-ES"/>
        </a:p>
      </dgm:t>
    </dgm:pt>
    <dgm:pt modelId="{83AB5E92-837C-5D40-89EE-8E3E06DE4CD6}" type="pres">
      <dgm:prSet presAssocID="{2535F8BD-1FD2-D846-BC74-7568D709329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4F07F4-CBDB-BC4B-8EE2-F127BA9C06C6}" type="pres">
      <dgm:prSet presAssocID="{2535F8BD-1FD2-D846-BC74-7568D7093295}" presName="accent_3" presStyleCnt="0"/>
      <dgm:spPr/>
      <dgm:t>
        <a:bodyPr/>
        <a:lstStyle/>
        <a:p>
          <a:endParaRPr lang="es-ES"/>
        </a:p>
      </dgm:t>
    </dgm:pt>
    <dgm:pt modelId="{14C11A71-0CD7-3B45-8D56-CF5345F48D43}" type="pres">
      <dgm:prSet presAssocID="{2535F8BD-1FD2-D846-BC74-7568D7093295}" presName="accentRepeatNode" presStyleLbl="solidFgAcc1" presStyleIdx="2" presStyleCnt="6"/>
      <dgm:spPr/>
      <dgm:t>
        <a:bodyPr/>
        <a:lstStyle/>
        <a:p>
          <a:endParaRPr lang="es-ES"/>
        </a:p>
      </dgm:t>
    </dgm:pt>
    <dgm:pt modelId="{0101E5C3-84A7-4CF8-8CD0-AC2D34CF1BA4}" type="pres">
      <dgm:prSet presAssocID="{804A6532-680D-4A7E-B6F8-A34AAD8DE78A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A75650-34B3-4F91-BA1F-60736A6D99D7}" type="pres">
      <dgm:prSet presAssocID="{804A6532-680D-4A7E-B6F8-A34AAD8DE78A}" presName="accent_4" presStyleCnt="0"/>
      <dgm:spPr/>
      <dgm:t>
        <a:bodyPr/>
        <a:lstStyle/>
        <a:p>
          <a:endParaRPr lang="es-ES"/>
        </a:p>
      </dgm:t>
    </dgm:pt>
    <dgm:pt modelId="{120C8508-BEC2-4F8D-96B7-F51D867F9E9D}" type="pres">
      <dgm:prSet presAssocID="{804A6532-680D-4A7E-B6F8-A34AAD8DE78A}" presName="accentRepeatNode" presStyleLbl="solidFgAcc1" presStyleIdx="3" presStyleCnt="6"/>
      <dgm:spPr/>
      <dgm:t>
        <a:bodyPr/>
        <a:lstStyle/>
        <a:p>
          <a:endParaRPr lang="es-ES"/>
        </a:p>
      </dgm:t>
    </dgm:pt>
    <dgm:pt modelId="{1355D785-E9BB-43C7-B5A4-E3D4D1129660}" type="pres">
      <dgm:prSet presAssocID="{AD4AA418-E465-45A3-A9EF-0FC564464A7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E3030E-688D-454F-A864-E828921F8D33}" type="pres">
      <dgm:prSet presAssocID="{AD4AA418-E465-45A3-A9EF-0FC564464A76}" presName="accent_5" presStyleCnt="0"/>
      <dgm:spPr/>
      <dgm:t>
        <a:bodyPr/>
        <a:lstStyle/>
        <a:p>
          <a:endParaRPr lang="es-ES"/>
        </a:p>
      </dgm:t>
    </dgm:pt>
    <dgm:pt modelId="{63C20C97-E7F1-43CD-B271-1DE4BD5D5294}" type="pres">
      <dgm:prSet presAssocID="{AD4AA418-E465-45A3-A9EF-0FC564464A76}" presName="accentRepeatNode" presStyleLbl="solidFgAcc1" presStyleIdx="4" presStyleCnt="6"/>
      <dgm:spPr/>
      <dgm:t>
        <a:bodyPr/>
        <a:lstStyle/>
        <a:p>
          <a:endParaRPr lang="es-ES"/>
        </a:p>
      </dgm:t>
    </dgm:pt>
    <dgm:pt modelId="{37A17108-1FA4-44BB-86B0-797D4DECD09D}" type="pres">
      <dgm:prSet presAssocID="{F4FBBD03-5292-430B-A0E9-4B9B45A8843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2D4EAE-F1D0-4254-A84B-C4A6B071B352}" type="pres">
      <dgm:prSet presAssocID="{F4FBBD03-5292-430B-A0E9-4B9B45A88434}" presName="accent_6" presStyleCnt="0"/>
      <dgm:spPr/>
      <dgm:t>
        <a:bodyPr/>
        <a:lstStyle/>
        <a:p>
          <a:endParaRPr lang="es-ES"/>
        </a:p>
      </dgm:t>
    </dgm:pt>
    <dgm:pt modelId="{F638EB81-C46D-4581-972D-ECEA9EEC4A31}" type="pres">
      <dgm:prSet presAssocID="{F4FBBD03-5292-430B-A0E9-4B9B45A88434}" presName="accentRepeatNode" presStyleLbl="solidFgAcc1" presStyleIdx="5" presStyleCnt="6"/>
      <dgm:spPr/>
      <dgm:t>
        <a:bodyPr/>
        <a:lstStyle/>
        <a:p>
          <a:endParaRPr lang="es-ES"/>
        </a:p>
      </dgm:t>
    </dgm:pt>
  </dgm:ptLst>
  <dgm:cxnLst>
    <dgm:cxn modelId="{0D1ACB1D-CDD4-6D49-ADB9-FDB37209A629}" srcId="{8F9400A7-DF18-4E48-B1E5-E093EC99AFA2}" destId="{2535F8BD-1FD2-D846-BC74-7568D7093295}" srcOrd="2" destOrd="0" parTransId="{F8A4A888-8187-E644-B2AB-5C0C97F9ACA5}" sibTransId="{19F88FB4-97F7-8145-A07F-790DBD1B41FA}"/>
    <dgm:cxn modelId="{001D7B8A-DD9B-4E43-96CF-EFD3BEBE87B7}" type="presOf" srcId="{CF83A4BF-4189-B449-892E-527D4858F475}" destId="{063A81EF-BB73-A54D-9112-90653BFF27A5}" srcOrd="0" destOrd="0" presId="urn:microsoft.com/office/officeart/2008/layout/VerticalCurvedList"/>
    <dgm:cxn modelId="{989883F9-D9CC-4E36-A834-35EDC43A5D97}" type="presOf" srcId="{804A6532-680D-4A7E-B6F8-A34AAD8DE78A}" destId="{0101E5C3-84A7-4CF8-8CD0-AC2D34CF1BA4}" srcOrd="0" destOrd="0" presId="urn:microsoft.com/office/officeart/2008/layout/VerticalCurvedList"/>
    <dgm:cxn modelId="{13FAA790-79BB-BC45-AA35-8B562D56BE6E}" type="presOf" srcId="{E607378B-7685-1D42-90FE-869AC4DE89F0}" destId="{97218981-35DC-3042-88A3-89F377D786D2}" srcOrd="0" destOrd="0" presId="urn:microsoft.com/office/officeart/2008/layout/VerticalCurvedList"/>
    <dgm:cxn modelId="{45F0B7F5-5257-1C44-A948-2A750B8F9122}" type="presOf" srcId="{2535F8BD-1FD2-D846-BC74-7568D7093295}" destId="{83AB5E92-837C-5D40-89EE-8E3E06DE4CD6}" srcOrd="0" destOrd="0" presId="urn:microsoft.com/office/officeart/2008/layout/VerticalCurvedList"/>
    <dgm:cxn modelId="{FE213A4C-BC10-6340-8685-0EDD6C5D72D8}" type="presOf" srcId="{8F9400A7-DF18-4E48-B1E5-E093EC99AFA2}" destId="{19E47F5F-118A-BC4C-93B4-C55429E4F8B9}" srcOrd="0" destOrd="0" presId="urn:microsoft.com/office/officeart/2008/layout/VerticalCurvedList"/>
    <dgm:cxn modelId="{6D22DDE1-3EC9-44F1-B884-E4D819CEC5D6}" type="presOf" srcId="{F4FBBD03-5292-430B-A0E9-4B9B45A88434}" destId="{37A17108-1FA4-44BB-86B0-797D4DECD09D}" srcOrd="0" destOrd="0" presId="urn:microsoft.com/office/officeart/2008/layout/VerticalCurvedList"/>
    <dgm:cxn modelId="{7B49B581-A6B5-4EB6-B859-DE038F77F5E9}" type="presOf" srcId="{AD4AA418-E465-45A3-A9EF-0FC564464A76}" destId="{1355D785-E9BB-43C7-B5A4-E3D4D1129660}" srcOrd="0" destOrd="0" presId="urn:microsoft.com/office/officeart/2008/layout/VerticalCurvedList"/>
    <dgm:cxn modelId="{0E3EBA39-3D24-414B-B81C-E9E8577D6BEB}" srcId="{8F9400A7-DF18-4E48-B1E5-E093EC99AFA2}" destId="{CF83A4BF-4189-B449-892E-527D4858F475}" srcOrd="1" destOrd="0" parTransId="{FA465692-EC07-A843-9D41-7B27013F1837}" sibTransId="{E9310EC3-E8D4-6E46-AE01-DF2A5EB6B721}"/>
    <dgm:cxn modelId="{00052D5A-5CDD-9048-A8B8-B747D70DEE50}" srcId="{8F9400A7-DF18-4E48-B1E5-E093EC99AFA2}" destId="{E607378B-7685-1D42-90FE-869AC4DE89F0}" srcOrd="0" destOrd="0" parTransId="{B94A6D78-DBC1-434E-A375-3F2BF6418CA3}" sibTransId="{088D1AFA-F0A2-C749-A9C5-339F4B3D0C99}"/>
    <dgm:cxn modelId="{1AC4FCF2-481E-4C77-9EC5-58A5752E5552}" srcId="{8F9400A7-DF18-4E48-B1E5-E093EC99AFA2}" destId="{AD4AA418-E465-45A3-A9EF-0FC564464A76}" srcOrd="4" destOrd="0" parTransId="{4139B58F-83A5-4E0F-8922-210C9C912B37}" sibTransId="{2DFCEE9D-5D74-46D6-B3F2-95BF9F57E219}"/>
    <dgm:cxn modelId="{E03BEC24-FA9B-4BC6-A483-2DCD0104BFBA}" srcId="{8F9400A7-DF18-4E48-B1E5-E093EC99AFA2}" destId="{F4FBBD03-5292-430B-A0E9-4B9B45A88434}" srcOrd="5" destOrd="0" parTransId="{D31ED033-6576-4963-86B8-B1349F2E0255}" sibTransId="{14AC8D4C-7C0C-4EEA-B8EB-CB2F6FA8C35A}"/>
    <dgm:cxn modelId="{57F1DD21-E00A-6A45-BDBC-6A1512E7A654}" type="presOf" srcId="{088D1AFA-F0A2-C749-A9C5-339F4B3D0C99}" destId="{E6580682-523D-6040-9147-071C821D9C80}" srcOrd="0" destOrd="0" presId="urn:microsoft.com/office/officeart/2008/layout/VerticalCurvedList"/>
    <dgm:cxn modelId="{D0B23FF1-2377-44C6-962E-3BC5C9817CC6}" srcId="{8F9400A7-DF18-4E48-B1E5-E093EC99AFA2}" destId="{804A6532-680D-4A7E-B6F8-A34AAD8DE78A}" srcOrd="3" destOrd="0" parTransId="{F361CBE4-A2D1-4767-9F23-EAEDF862BB5D}" sibTransId="{E1A8ECFD-CE23-45E9-8FC0-C16B4F747F16}"/>
    <dgm:cxn modelId="{AFE891BB-9FE7-BF43-88BE-2CD90077D14D}" type="presParOf" srcId="{19E47F5F-118A-BC4C-93B4-C55429E4F8B9}" destId="{BD382E3C-6685-0243-B6B8-8DE991AD51C4}" srcOrd="0" destOrd="0" presId="urn:microsoft.com/office/officeart/2008/layout/VerticalCurvedList"/>
    <dgm:cxn modelId="{B09E4916-461F-914F-8AE4-D76F7B7F2488}" type="presParOf" srcId="{BD382E3C-6685-0243-B6B8-8DE991AD51C4}" destId="{F010E619-58B6-814B-8CA9-8830C4CE7133}" srcOrd="0" destOrd="0" presId="urn:microsoft.com/office/officeart/2008/layout/VerticalCurvedList"/>
    <dgm:cxn modelId="{ACECA5BF-CED8-9C4D-99E4-44A13236EF5F}" type="presParOf" srcId="{F010E619-58B6-814B-8CA9-8830C4CE7133}" destId="{E21DD387-0C4F-3D49-9E2E-6393130E4E2E}" srcOrd="0" destOrd="0" presId="urn:microsoft.com/office/officeart/2008/layout/VerticalCurvedList"/>
    <dgm:cxn modelId="{AB67EB43-3E92-C84F-8F62-C56CD96F8E69}" type="presParOf" srcId="{F010E619-58B6-814B-8CA9-8830C4CE7133}" destId="{E6580682-523D-6040-9147-071C821D9C80}" srcOrd="1" destOrd="0" presId="urn:microsoft.com/office/officeart/2008/layout/VerticalCurvedList"/>
    <dgm:cxn modelId="{FD34B591-6787-F344-AD66-E4C2E58D600F}" type="presParOf" srcId="{F010E619-58B6-814B-8CA9-8830C4CE7133}" destId="{1170F89F-CF8B-6D47-9E9E-A25BA1850AE2}" srcOrd="2" destOrd="0" presId="urn:microsoft.com/office/officeart/2008/layout/VerticalCurvedList"/>
    <dgm:cxn modelId="{719548DD-573E-5A4A-B30A-E52259508344}" type="presParOf" srcId="{F010E619-58B6-814B-8CA9-8830C4CE7133}" destId="{F2AE8E87-5BF9-6F43-A04E-048E2342FA68}" srcOrd="3" destOrd="0" presId="urn:microsoft.com/office/officeart/2008/layout/VerticalCurvedList"/>
    <dgm:cxn modelId="{796E5A15-A611-A34F-8B97-252362896FC6}" type="presParOf" srcId="{BD382E3C-6685-0243-B6B8-8DE991AD51C4}" destId="{97218981-35DC-3042-88A3-89F377D786D2}" srcOrd="1" destOrd="0" presId="urn:microsoft.com/office/officeart/2008/layout/VerticalCurvedList"/>
    <dgm:cxn modelId="{E1140DB1-7CE8-8043-9473-CF6A53479869}" type="presParOf" srcId="{BD382E3C-6685-0243-B6B8-8DE991AD51C4}" destId="{B135BBC8-50FA-1249-A2CD-9D2E0C613A94}" srcOrd="2" destOrd="0" presId="urn:microsoft.com/office/officeart/2008/layout/VerticalCurvedList"/>
    <dgm:cxn modelId="{64610AEE-B21E-3049-9991-AC677FF45A32}" type="presParOf" srcId="{B135BBC8-50FA-1249-A2CD-9D2E0C613A94}" destId="{5CD8E7E2-D7A1-694B-980F-B2BD9D7FF23C}" srcOrd="0" destOrd="0" presId="urn:microsoft.com/office/officeart/2008/layout/VerticalCurvedList"/>
    <dgm:cxn modelId="{930E4164-50C3-ED4E-B6B4-B2B73DFCE09C}" type="presParOf" srcId="{BD382E3C-6685-0243-B6B8-8DE991AD51C4}" destId="{063A81EF-BB73-A54D-9112-90653BFF27A5}" srcOrd="3" destOrd="0" presId="urn:microsoft.com/office/officeart/2008/layout/VerticalCurvedList"/>
    <dgm:cxn modelId="{79454B2E-A5AA-CD4B-8494-87A47E7D25F0}" type="presParOf" srcId="{BD382E3C-6685-0243-B6B8-8DE991AD51C4}" destId="{FE8EBEFC-0C4F-E642-A384-6C70DDCD6A1B}" srcOrd="4" destOrd="0" presId="urn:microsoft.com/office/officeart/2008/layout/VerticalCurvedList"/>
    <dgm:cxn modelId="{2B288E48-695F-F147-9AA2-496811F75FEA}" type="presParOf" srcId="{FE8EBEFC-0C4F-E642-A384-6C70DDCD6A1B}" destId="{ECDE1697-D3D2-5544-9AC1-7D53FA6EF5FA}" srcOrd="0" destOrd="0" presId="urn:microsoft.com/office/officeart/2008/layout/VerticalCurvedList"/>
    <dgm:cxn modelId="{A5D00C2F-FF42-CD41-BE3C-5562701AA342}" type="presParOf" srcId="{BD382E3C-6685-0243-B6B8-8DE991AD51C4}" destId="{83AB5E92-837C-5D40-89EE-8E3E06DE4CD6}" srcOrd="5" destOrd="0" presId="urn:microsoft.com/office/officeart/2008/layout/VerticalCurvedList"/>
    <dgm:cxn modelId="{ADC2CF44-9B15-374E-AE36-A2074201166C}" type="presParOf" srcId="{BD382E3C-6685-0243-B6B8-8DE991AD51C4}" destId="{F74F07F4-CBDB-BC4B-8EE2-F127BA9C06C6}" srcOrd="6" destOrd="0" presId="urn:microsoft.com/office/officeart/2008/layout/VerticalCurvedList"/>
    <dgm:cxn modelId="{909BCFA1-5EB7-4448-920C-86519E126CC9}" type="presParOf" srcId="{F74F07F4-CBDB-BC4B-8EE2-F127BA9C06C6}" destId="{14C11A71-0CD7-3B45-8D56-CF5345F48D43}" srcOrd="0" destOrd="0" presId="urn:microsoft.com/office/officeart/2008/layout/VerticalCurvedList"/>
    <dgm:cxn modelId="{D00577DC-73CA-453F-B2CB-205EEEA6287B}" type="presParOf" srcId="{BD382E3C-6685-0243-B6B8-8DE991AD51C4}" destId="{0101E5C3-84A7-4CF8-8CD0-AC2D34CF1BA4}" srcOrd="7" destOrd="0" presId="urn:microsoft.com/office/officeart/2008/layout/VerticalCurvedList"/>
    <dgm:cxn modelId="{B6F8C095-D056-471E-B1D8-74867709BFC2}" type="presParOf" srcId="{BD382E3C-6685-0243-B6B8-8DE991AD51C4}" destId="{3CA75650-34B3-4F91-BA1F-60736A6D99D7}" srcOrd="8" destOrd="0" presId="urn:microsoft.com/office/officeart/2008/layout/VerticalCurvedList"/>
    <dgm:cxn modelId="{1694463F-2F6D-4ED5-BC19-592171DBF977}" type="presParOf" srcId="{3CA75650-34B3-4F91-BA1F-60736A6D99D7}" destId="{120C8508-BEC2-4F8D-96B7-F51D867F9E9D}" srcOrd="0" destOrd="0" presId="urn:microsoft.com/office/officeart/2008/layout/VerticalCurvedList"/>
    <dgm:cxn modelId="{0D49FF24-F223-46FB-8A60-BD6348640137}" type="presParOf" srcId="{BD382E3C-6685-0243-B6B8-8DE991AD51C4}" destId="{1355D785-E9BB-43C7-B5A4-E3D4D1129660}" srcOrd="9" destOrd="0" presId="urn:microsoft.com/office/officeart/2008/layout/VerticalCurvedList"/>
    <dgm:cxn modelId="{86C72899-6B7A-4B8B-BE82-51B427C62F97}" type="presParOf" srcId="{BD382E3C-6685-0243-B6B8-8DE991AD51C4}" destId="{20E3030E-688D-454F-A864-E828921F8D33}" srcOrd="10" destOrd="0" presId="urn:microsoft.com/office/officeart/2008/layout/VerticalCurvedList"/>
    <dgm:cxn modelId="{77018936-918D-4194-9238-D69F3D49A2CC}" type="presParOf" srcId="{20E3030E-688D-454F-A864-E828921F8D33}" destId="{63C20C97-E7F1-43CD-B271-1DE4BD5D5294}" srcOrd="0" destOrd="0" presId="urn:microsoft.com/office/officeart/2008/layout/VerticalCurvedList"/>
    <dgm:cxn modelId="{F38BABAD-60C4-47AE-A259-1C92B6B78ACC}" type="presParOf" srcId="{BD382E3C-6685-0243-B6B8-8DE991AD51C4}" destId="{37A17108-1FA4-44BB-86B0-797D4DECD09D}" srcOrd="11" destOrd="0" presId="urn:microsoft.com/office/officeart/2008/layout/VerticalCurvedList"/>
    <dgm:cxn modelId="{97E013E9-6175-4636-B5CA-A42D45EDFB12}" type="presParOf" srcId="{BD382E3C-6685-0243-B6B8-8DE991AD51C4}" destId="{742D4EAE-F1D0-4254-A84B-C4A6B071B352}" srcOrd="12" destOrd="0" presId="urn:microsoft.com/office/officeart/2008/layout/VerticalCurvedList"/>
    <dgm:cxn modelId="{1BC137CC-09BE-4CBC-9F71-DE0449AC722F}" type="presParOf" srcId="{742D4EAE-F1D0-4254-A84B-C4A6B071B352}" destId="{F638EB81-C46D-4581-972D-ECEA9EEC4A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9400A7-DF18-4E48-B1E5-E093EC99AFA2}" type="doc">
      <dgm:prSet loTypeId="urn:microsoft.com/office/officeart/2008/layout/VerticalCurvedList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CF83A4BF-4189-B449-892E-527D4858F475}">
      <dgm:prSet/>
      <dgm:spPr/>
      <dgm:t>
        <a:bodyPr/>
        <a:lstStyle/>
        <a:p>
          <a:r>
            <a:rPr lang="es-UY" dirty="0"/>
            <a:t>Dispensación de medicamentos por QR</a:t>
          </a:r>
        </a:p>
      </dgm:t>
    </dgm:pt>
    <dgm:pt modelId="{FA465692-EC07-A843-9D41-7B27013F1837}" type="parTrans" cxnId="{0E3EBA39-3D24-414B-B81C-E9E8577D6BEB}">
      <dgm:prSet/>
      <dgm:spPr/>
      <dgm:t>
        <a:bodyPr/>
        <a:lstStyle/>
        <a:p>
          <a:endParaRPr lang="es-ES"/>
        </a:p>
      </dgm:t>
    </dgm:pt>
    <dgm:pt modelId="{E9310EC3-E8D4-6E46-AE01-DF2A5EB6B721}" type="sibTrans" cxnId="{0E3EBA39-3D24-414B-B81C-E9E8577D6BEB}">
      <dgm:prSet/>
      <dgm:spPr/>
      <dgm:t>
        <a:bodyPr/>
        <a:lstStyle/>
        <a:p>
          <a:endParaRPr lang="es-ES"/>
        </a:p>
      </dgm:t>
    </dgm:pt>
    <dgm:pt modelId="{2535F8BD-1FD2-D846-BC74-7568D7093295}">
      <dgm:prSet/>
      <dgm:spPr/>
      <dgm:t>
        <a:bodyPr/>
        <a:lstStyle/>
        <a:p>
          <a:r>
            <a:rPr lang="es-UY" dirty="0"/>
            <a:t>Consulta de prescripciones por QR</a:t>
          </a:r>
        </a:p>
      </dgm:t>
    </dgm:pt>
    <dgm:pt modelId="{F8A4A888-8187-E644-B2AB-5C0C97F9ACA5}" type="parTrans" cxnId="{0D1ACB1D-CDD4-6D49-ADB9-FDB37209A629}">
      <dgm:prSet/>
      <dgm:spPr/>
      <dgm:t>
        <a:bodyPr/>
        <a:lstStyle/>
        <a:p>
          <a:endParaRPr lang="es-ES"/>
        </a:p>
      </dgm:t>
    </dgm:pt>
    <dgm:pt modelId="{19F88FB4-97F7-8145-A07F-790DBD1B41FA}" type="sibTrans" cxnId="{0D1ACB1D-CDD4-6D49-ADB9-FDB37209A629}">
      <dgm:prSet/>
      <dgm:spPr/>
      <dgm:t>
        <a:bodyPr/>
        <a:lstStyle/>
        <a:p>
          <a:endParaRPr lang="es-ES"/>
        </a:p>
      </dgm:t>
    </dgm:pt>
    <dgm:pt modelId="{F4FBBD03-5292-430B-A0E9-4B9B45A88434}">
      <dgm:prSet/>
      <dgm:spPr/>
      <dgm:t>
        <a:bodyPr/>
        <a:lstStyle/>
        <a:p>
          <a:r>
            <a:rPr lang="es-UY" dirty="0"/>
            <a:t>Cancelar dispensación</a:t>
          </a:r>
        </a:p>
      </dgm:t>
    </dgm:pt>
    <dgm:pt modelId="{D31ED033-6576-4963-86B8-B1349F2E0255}" type="parTrans" cxnId="{E03BEC24-FA9B-4BC6-A483-2DCD0104BFBA}">
      <dgm:prSet/>
      <dgm:spPr/>
      <dgm:t>
        <a:bodyPr/>
        <a:lstStyle/>
        <a:p>
          <a:endParaRPr lang="en-US"/>
        </a:p>
      </dgm:t>
    </dgm:pt>
    <dgm:pt modelId="{14AC8D4C-7C0C-4EEA-B8EB-CB2F6FA8C35A}" type="sibTrans" cxnId="{E03BEC24-FA9B-4BC6-A483-2DCD0104BFBA}">
      <dgm:prSet/>
      <dgm:spPr/>
      <dgm:t>
        <a:bodyPr/>
        <a:lstStyle/>
        <a:p>
          <a:endParaRPr lang="en-US"/>
        </a:p>
      </dgm:t>
    </dgm:pt>
    <dgm:pt modelId="{19E47F5F-118A-BC4C-93B4-C55429E4F8B9}" type="pres">
      <dgm:prSet presAssocID="{8F9400A7-DF18-4E48-B1E5-E093EC99AFA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BD382E3C-6685-0243-B6B8-8DE991AD51C4}" type="pres">
      <dgm:prSet presAssocID="{8F9400A7-DF18-4E48-B1E5-E093EC99AFA2}" presName="Name1" presStyleCnt="0"/>
      <dgm:spPr/>
      <dgm:t>
        <a:bodyPr/>
        <a:lstStyle/>
        <a:p>
          <a:endParaRPr lang="es-ES"/>
        </a:p>
      </dgm:t>
    </dgm:pt>
    <dgm:pt modelId="{F010E619-58B6-814B-8CA9-8830C4CE7133}" type="pres">
      <dgm:prSet presAssocID="{8F9400A7-DF18-4E48-B1E5-E093EC99AFA2}" presName="cycle" presStyleCnt="0"/>
      <dgm:spPr/>
      <dgm:t>
        <a:bodyPr/>
        <a:lstStyle/>
        <a:p>
          <a:endParaRPr lang="es-ES"/>
        </a:p>
      </dgm:t>
    </dgm:pt>
    <dgm:pt modelId="{E21DD387-0C4F-3D49-9E2E-6393130E4E2E}" type="pres">
      <dgm:prSet presAssocID="{8F9400A7-DF18-4E48-B1E5-E093EC99AFA2}" presName="srcNode" presStyleLbl="node1" presStyleIdx="0" presStyleCnt="3"/>
      <dgm:spPr/>
      <dgm:t>
        <a:bodyPr/>
        <a:lstStyle/>
        <a:p>
          <a:endParaRPr lang="es-ES"/>
        </a:p>
      </dgm:t>
    </dgm:pt>
    <dgm:pt modelId="{E6580682-523D-6040-9147-071C821D9C80}" type="pres">
      <dgm:prSet presAssocID="{8F9400A7-DF18-4E48-B1E5-E093EC99AFA2}" presName="conn" presStyleLbl="parChTrans1D2" presStyleIdx="0" presStyleCnt="1"/>
      <dgm:spPr/>
      <dgm:t>
        <a:bodyPr/>
        <a:lstStyle/>
        <a:p>
          <a:endParaRPr lang="es-ES"/>
        </a:p>
      </dgm:t>
    </dgm:pt>
    <dgm:pt modelId="{1170F89F-CF8B-6D47-9E9E-A25BA1850AE2}" type="pres">
      <dgm:prSet presAssocID="{8F9400A7-DF18-4E48-B1E5-E093EC99AFA2}" presName="extraNode" presStyleLbl="node1" presStyleIdx="0" presStyleCnt="3"/>
      <dgm:spPr/>
      <dgm:t>
        <a:bodyPr/>
        <a:lstStyle/>
        <a:p>
          <a:endParaRPr lang="es-ES"/>
        </a:p>
      </dgm:t>
    </dgm:pt>
    <dgm:pt modelId="{F2AE8E87-5BF9-6F43-A04E-048E2342FA68}" type="pres">
      <dgm:prSet presAssocID="{8F9400A7-DF18-4E48-B1E5-E093EC99AFA2}" presName="dstNode" presStyleLbl="node1" presStyleIdx="0" presStyleCnt="3"/>
      <dgm:spPr/>
      <dgm:t>
        <a:bodyPr/>
        <a:lstStyle/>
        <a:p>
          <a:endParaRPr lang="es-ES"/>
        </a:p>
      </dgm:t>
    </dgm:pt>
    <dgm:pt modelId="{48606D3C-1018-479D-96AB-FC37FE4C360B}" type="pres">
      <dgm:prSet presAssocID="{CF83A4BF-4189-B449-892E-527D4858F475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671321-3097-411A-9850-FA76CC8664B8}" type="pres">
      <dgm:prSet presAssocID="{CF83A4BF-4189-B449-892E-527D4858F475}" presName="accent_1" presStyleCnt="0"/>
      <dgm:spPr/>
      <dgm:t>
        <a:bodyPr/>
        <a:lstStyle/>
        <a:p>
          <a:endParaRPr lang="es-ES"/>
        </a:p>
      </dgm:t>
    </dgm:pt>
    <dgm:pt modelId="{ECDE1697-D3D2-5544-9AC1-7D53FA6EF5FA}" type="pres">
      <dgm:prSet presAssocID="{CF83A4BF-4189-B449-892E-527D4858F475}" presName="accentRepeatNode" presStyleLbl="solidFgAcc1" presStyleIdx="0" presStyleCnt="3"/>
      <dgm:spPr/>
      <dgm:t>
        <a:bodyPr/>
        <a:lstStyle/>
        <a:p>
          <a:endParaRPr lang="es-ES"/>
        </a:p>
      </dgm:t>
    </dgm:pt>
    <dgm:pt modelId="{B1861DCB-F2DC-4943-8C00-07EED3C4FD70}" type="pres">
      <dgm:prSet presAssocID="{2535F8BD-1FD2-D846-BC74-7568D709329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CACE20-EE7F-4B50-AB51-6DF15B4FF366}" type="pres">
      <dgm:prSet presAssocID="{2535F8BD-1FD2-D846-BC74-7568D7093295}" presName="accent_2" presStyleCnt="0"/>
      <dgm:spPr/>
      <dgm:t>
        <a:bodyPr/>
        <a:lstStyle/>
        <a:p>
          <a:endParaRPr lang="es-ES"/>
        </a:p>
      </dgm:t>
    </dgm:pt>
    <dgm:pt modelId="{14C11A71-0CD7-3B45-8D56-CF5345F48D43}" type="pres">
      <dgm:prSet presAssocID="{2535F8BD-1FD2-D846-BC74-7568D7093295}" presName="accentRepeatNode" presStyleLbl="solidFgAcc1" presStyleIdx="1" presStyleCnt="3"/>
      <dgm:spPr/>
      <dgm:t>
        <a:bodyPr/>
        <a:lstStyle/>
        <a:p>
          <a:endParaRPr lang="es-ES"/>
        </a:p>
      </dgm:t>
    </dgm:pt>
    <dgm:pt modelId="{7BB4592A-F6B2-486E-BAD1-1BF743816114}" type="pres">
      <dgm:prSet presAssocID="{F4FBBD03-5292-430B-A0E9-4B9B45A8843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65E604-01F8-4D2B-AFA9-2BF3B684DAB7}" type="pres">
      <dgm:prSet presAssocID="{F4FBBD03-5292-430B-A0E9-4B9B45A88434}" presName="accent_3" presStyleCnt="0"/>
      <dgm:spPr/>
      <dgm:t>
        <a:bodyPr/>
        <a:lstStyle/>
        <a:p>
          <a:endParaRPr lang="es-ES"/>
        </a:p>
      </dgm:t>
    </dgm:pt>
    <dgm:pt modelId="{F638EB81-C46D-4581-972D-ECEA9EEC4A31}" type="pres">
      <dgm:prSet presAssocID="{F4FBBD03-5292-430B-A0E9-4B9B45A88434}" presName="accentRepeatNode" presStyleLbl="solidFgAcc1" presStyleIdx="2" presStyleCnt="3"/>
      <dgm:spPr/>
      <dgm:t>
        <a:bodyPr/>
        <a:lstStyle/>
        <a:p>
          <a:endParaRPr lang="es-ES"/>
        </a:p>
      </dgm:t>
    </dgm:pt>
  </dgm:ptLst>
  <dgm:cxnLst>
    <dgm:cxn modelId="{55570B0D-A770-4107-8C80-17C794182BCD}" type="presOf" srcId="{E9310EC3-E8D4-6E46-AE01-DF2A5EB6B721}" destId="{E6580682-523D-6040-9147-071C821D9C80}" srcOrd="0" destOrd="0" presId="urn:microsoft.com/office/officeart/2008/layout/VerticalCurvedList"/>
    <dgm:cxn modelId="{0D1ACB1D-CDD4-6D49-ADB9-FDB37209A629}" srcId="{8F9400A7-DF18-4E48-B1E5-E093EC99AFA2}" destId="{2535F8BD-1FD2-D846-BC74-7568D7093295}" srcOrd="1" destOrd="0" parTransId="{F8A4A888-8187-E644-B2AB-5C0C97F9ACA5}" sibTransId="{19F88FB4-97F7-8145-A07F-790DBD1B41FA}"/>
    <dgm:cxn modelId="{C00A52DB-DC76-4907-9697-A7535CE82D7D}" type="presOf" srcId="{2535F8BD-1FD2-D846-BC74-7568D7093295}" destId="{B1861DCB-F2DC-4943-8C00-07EED3C4FD70}" srcOrd="0" destOrd="0" presId="urn:microsoft.com/office/officeart/2008/layout/VerticalCurvedList"/>
    <dgm:cxn modelId="{E03BEC24-FA9B-4BC6-A483-2DCD0104BFBA}" srcId="{8F9400A7-DF18-4E48-B1E5-E093EC99AFA2}" destId="{F4FBBD03-5292-430B-A0E9-4B9B45A88434}" srcOrd="2" destOrd="0" parTransId="{D31ED033-6576-4963-86B8-B1349F2E0255}" sibTransId="{14AC8D4C-7C0C-4EEA-B8EB-CB2F6FA8C35A}"/>
    <dgm:cxn modelId="{F7F45703-B959-4B77-8EFC-2375731CDD8B}" type="presOf" srcId="{CF83A4BF-4189-B449-892E-527D4858F475}" destId="{48606D3C-1018-479D-96AB-FC37FE4C360B}" srcOrd="0" destOrd="0" presId="urn:microsoft.com/office/officeart/2008/layout/VerticalCurvedList"/>
    <dgm:cxn modelId="{0E3EBA39-3D24-414B-B81C-E9E8577D6BEB}" srcId="{8F9400A7-DF18-4E48-B1E5-E093EC99AFA2}" destId="{CF83A4BF-4189-B449-892E-527D4858F475}" srcOrd="0" destOrd="0" parTransId="{FA465692-EC07-A843-9D41-7B27013F1837}" sibTransId="{E9310EC3-E8D4-6E46-AE01-DF2A5EB6B721}"/>
    <dgm:cxn modelId="{FE213A4C-BC10-6340-8685-0EDD6C5D72D8}" type="presOf" srcId="{8F9400A7-DF18-4E48-B1E5-E093EC99AFA2}" destId="{19E47F5F-118A-BC4C-93B4-C55429E4F8B9}" srcOrd="0" destOrd="0" presId="urn:microsoft.com/office/officeart/2008/layout/VerticalCurvedList"/>
    <dgm:cxn modelId="{1FD27093-E645-4746-9B3D-20CE0259E38C}" type="presOf" srcId="{F4FBBD03-5292-430B-A0E9-4B9B45A88434}" destId="{7BB4592A-F6B2-486E-BAD1-1BF743816114}" srcOrd="0" destOrd="0" presId="urn:microsoft.com/office/officeart/2008/layout/VerticalCurvedList"/>
    <dgm:cxn modelId="{AFE891BB-9FE7-BF43-88BE-2CD90077D14D}" type="presParOf" srcId="{19E47F5F-118A-BC4C-93B4-C55429E4F8B9}" destId="{BD382E3C-6685-0243-B6B8-8DE991AD51C4}" srcOrd="0" destOrd="0" presId="urn:microsoft.com/office/officeart/2008/layout/VerticalCurvedList"/>
    <dgm:cxn modelId="{B09E4916-461F-914F-8AE4-D76F7B7F2488}" type="presParOf" srcId="{BD382E3C-6685-0243-B6B8-8DE991AD51C4}" destId="{F010E619-58B6-814B-8CA9-8830C4CE7133}" srcOrd="0" destOrd="0" presId="urn:microsoft.com/office/officeart/2008/layout/VerticalCurvedList"/>
    <dgm:cxn modelId="{ACECA5BF-CED8-9C4D-99E4-44A13236EF5F}" type="presParOf" srcId="{F010E619-58B6-814B-8CA9-8830C4CE7133}" destId="{E21DD387-0C4F-3D49-9E2E-6393130E4E2E}" srcOrd="0" destOrd="0" presId="urn:microsoft.com/office/officeart/2008/layout/VerticalCurvedList"/>
    <dgm:cxn modelId="{AB67EB43-3E92-C84F-8F62-C56CD96F8E69}" type="presParOf" srcId="{F010E619-58B6-814B-8CA9-8830C4CE7133}" destId="{E6580682-523D-6040-9147-071C821D9C80}" srcOrd="1" destOrd="0" presId="urn:microsoft.com/office/officeart/2008/layout/VerticalCurvedList"/>
    <dgm:cxn modelId="{FD34B591-6787-F344-AD66-E4C2E58D600F}" type="presParOf" srcId="{F010E619-58B6-814B-8CA9-8830C4CE7133}" destId="{1170F89F-CF8B-6D47-9E9E-A25BA1850AE2}" srcOrd="2" destOrd="0" presId="urn:microsoft.com/office/officeart/2008/layout/VerticalCurvedList"/>
    <dgm:cxn modelId="{719548DD-573E-5A4A-B30A-E52259508344}" type="presParOf" srcId="{F010E619-58B6-814B-8CA9-8830C4CE7133}" destId="{F2AE8E87-5BF9-6F43-A04E-048E2342FA68}" srcOrd="3" destOrd="0" presId="urn:microsoft.com/office/officeart/2008/layout/VerticalCurvedList"/>
    <dgm:cxn modelId="{48ACEBD8-0B6E-4E2D-A99E-EB22DCC8E33C}" type="presParOf" srcId="{BD382E3C-6685-0243-B6B8-8DE991AD51C4}" destId="{48606D3C-1018-479D-96AB-FC37FE4C360B}" srcOrd="1" destOrd="0" presId="urn:microsoft.com/office/officeart/2008/layout/VerticalCurvedList"/>
    <dgm:cxn modelId="{0672FA31-C7DE-4D7C-9216-6204CA269B55}" type="presParOf" srcId="{BD382E3C-6685-0243-B6B8-8DE991AD51C4}" destId="{6C671321-3097-411A-9850-FA76CC8664B8}" srcOrd="2" destOrd="0" presId="urn:microsoft.com/office/officeart/2008/layout/VerticalCurvedList"/>
    <dgm:cxn modelId="{3832828E-4F74-4EDC-99E5-AB0D71B019FB}" type="presParOf" srcId="{6C671321-3097-411A-9850-FA76CC8664B8}" destId="{ECDE1697-D3D2-5544-9AC1-7D53FA6EF5FA}" srcOrd="0" destOrd="0" presId="urn:microsoft.com/office/officeart/2008/layout/VerticalCurvedList"/>
    <dgm:cxn modelId="{A47FC0EF-004C-4858-B564-EE503E1119FF}" type="presParOf" srcId="{BD382E3C-6685-0243-B6B8-8DE991AD51C4}" destId="{B1861DCB-F2DC-4943-8C00-07EED3C4FD70}" srcOrd="3" destOrd="0" presId="urn:microsoft.com/office/officeart/2008/layout/VerticalCurvedList"/>
    <dgm:cxn modelId="{95106CD0-BD3D-4184-BBAC-616B9EE6EC23}" type="presParOf" srcId="{BD382E3C-6685-0243-B6B8-8DE991AD51C4}" destId="{38CACE20-EE7F-4B50-AB51-6DF15B4FF366}" srcOrd="4" destOrd="0" presId="urn:microsoft.com/office/officeart/2008/layout/VerticalCurvedList"/>
    <dgm:cxn modelId="{2A97EE55-55C2-48FD-9F25-EF0F4929D59E}" type="presParOf" srcId="{38CACE20-EE7F-4B50-AB51-6DF15B4FF366}" destId="{14C11A71-0CD7-3B45-8D56-CF5345F48D43}" srcOrd="0" destOrd="0" presId="urn:microsoft.com/office/officeart/2008/layout/VerticalCurvedList"/>
    <dgm:cxn modelId="{9FF5EA8F-9DBF-4E5D-8CEA-04DF2BDC3905}" type="presParOf" srcId="{BD382E3C-6685-0243-B6B8-8DE991AD51C4}" destId="{7BB4592A-F6B2-486E-BAD1-1BF743816114}" srcOrd="5" destOrd="0" presId="urn:microsoft.com/office/officeart/2008/layout/VerticalCurvedList"/>
    <dgm:cxn modelId="{CE184D28-9097-4AFD-8A48-36FA5DA73CF0}" type="presParOf" srcId="{BD382E3C-6685-0243-B6B8-8DE991AD51C4}" destId="{E665E604-01F8-4D2B-AFA9-2BF3B684DAB7}" srcOrd="6" destOrd="0" presId="urn:microsoft.com/office/officeart/2008/layout/VerticalCurvedList"/>
    <dgm:cxn modelId="{961B4E6C-B22E-4FDD-A355-F66A68510551}" type="presParOf" srcId="{E665E604-01F8-4D2B-AFA9-2BF3B684DAB7}" destId="{F638EB81-C46D-4581-972D-ECEA9EEC4A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80682-523D-6040-9147-071C821D9C80}">
      <dsp:nvSpPr>
        <dsp:cNvPr id="0" name=""/>
        <dsp:cNvSpPr/>
      </dsp:nvSpPr>
      <dsp:spPr>
        <a:xfrm>
          <a:off x="-4426998" y="-678968"/>
          <a:ext cx="5274031" cy="5274031"/>
        </a:xfrm>
        <a:prstGeom prst="blockArc">
          <a:avLst>
            <a:gd name="adj1" fmla="val 18900000"/>
            <a:gd name="adj2" fmla="val 2700000"/>
            <a:gd name="adj3" fmla="val 41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18981-35DC-3042-88A3-89F377D786D2}">
      <dsp:nvSpPr>
        <dsp:cNvPr id="0" name=""/>
        <dsp:cNvSpPr/>
      </dsp:nvSpPr>
      <dsp:spPr>
        <a:xfrm>
          <a:off x="316437" y="206221"/>
          <a:ext cx="6291452" cy="4122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25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100" kern="1200" dirty="0"/>
            <a:t>Prescripción de medicamentos</a:t>
          </a:r>
          <a:endParaRPr lang="es-ES" sz="2100" kern="1200" dirty="0"/>
        </a:p>
      </dsp:txBody>
      <dsp:txXfrm>
        <a:off x="316437" y="206221"/>
        <a:ext cx="6291452" cy="412286"/>
      </dsp:txXfrm>
    </dsp:sp>
    <dsp:sp modelId="{5CD8E7E2-D7A1-694B-980F-B2BD9D7FF23C}">
      <dsp:nvSpPr>
        <dsp:cNvPr id="0" name=""/>
        <dsp:cNvSpPr/>
      </dsp:nvSpPr>
      <dsp:spPr>
        <a:xfrm>
          <a:off x="58758" y="154685"/>
          <a:ext cx="515358" cy="515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A81EF-BB73-A54D-9112-90653BFF27A5}">
      <dsp:nvSpPr>
        <dsp:cNvPr id="0" name=""/>
        <dsp:cNvSpPr/>
      </dsp:nvSpPr>
      <dsp:spPr>
        <a:xfrm>
          <a:off x="655571" y="824572"/>
          <a:ext cx="5952318" cy="412286"/>
        </a:xfrm>
        <a:prstGeom prst="rect">
          <a:avLst/>
        </a:prstGeom>
        <a:solidFill>
          <a:schemeClr val="accent2">
            <a:hueOff val="236184"/>
            <a:satOff val="-2384"/>
            <a:lumOff val="66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25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100" kern="1200" dirty="0"/>
            <a:t>Dispensación de medicamentos</a:t>
          </a:r>
        </a:p>
      </dsp:txBody>
      <dsp:txXfrm>
        <a:off x="655571" y="824572"/>
        <a:ext cx="5952318" cy="412286"/>
      </dsp:txXfrm>
    </dsp:sp>
    <dsp:sp modelId="{ECDE1697-D3D2-5544-9AC1-7D53FA6EF5FA}">
      <dsp:nvSpPr>
        <dsp:cNvPr id="0" name=""/>
        <dsp:cNvSpPr/>
      </dsp:nvSpPr>
      <dsp:spPr>
        <a:xfrm>
          <a:off x="397891" y="773037"/>
          <a:ext cx="515358" cy="515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6184"/>
              <a:satOff val="-2384"/>
              <a:lumOff val="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AB5E92-837C-5D40-89EE-8E3E06DE4CD6}">
      <dsp:nvSpPr>
        <dsp:cNvPr id="0" name=""/>
        <dsp:cNvSpPr/>
      </dsp:nvSpPr>
      <dsp:spPr>
        <a:xfrm>
          <a:off x="810648" y="1442924"/>
          <a:ext cx="5797241" cy="412286"/>
        </a:xfrm>
        <a:prstGeom prst="rect">
          <a:avLst/>
        </a:prstGeom>
        <a:solidFill>
          <a:schemeClr val="accent2">
            <a:hueOff val="472367"/>
            <a:satOff val="-4768"/>
            <a:lumOff val="13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25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100" kern="1200" dirty="0"/>
            <a:t>Consulta de prescripciones</a:t>
          </a:r>
        </a:p>
      </dsp:txBody>
      <dsp:txXfrm>
        <a:off x="810648" y="1442924"/>
        <a:ext cx="5797241" cy="412286"/>
      </dsp:txXfrm>
    </dsp:sp>
    <dsp:sp modelId="{14C11A71-0CD7-3B45-8D56-CF5345F48D43}">
      <dsp:nvSpPr>
        <dsp:cNvPr id="0" name=""/>
        <dsp:cNvSpPr/>
      </dsp:nvSpPr>
      <dsp:spPr>
        <a:xfrm>
          <a:off x="552969" y="1391388"/>
          <a:ext cx="515358" cy="515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72367"/>
              <a:satOff val="-4768"/>
              <a:lumOff val="1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01E5C3-84A7-4CF8-8CD0-AC2D34CF1BA4}">
      <dsp:nvSpPr>
        <dsp:cNvPr id="0" name=""/>
        <dsp:cNvSpPr/>
      </dsp:nvSpPr>
      <dsp:spPr>
        <a:xfrm>
          <a:off x="810648" y="2060884"/>
          <a:ext cx="5797241" cy="412286"/>
        </a:xfrm>
        <a:prstGeom prst="rect">
          <a:avLst/>
        </a:prstGeom>
        <a:solidFill>
          <a:schemeClr val="accent2">
            <a:hueOff val="708551"/>
            <a:satOff val="-7153"/>
            <a:lumOff val="2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25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100" kern="1200" dirty="0"/>
            <a:t>Consulta de dispensaciones</a:t>
          </a:r>
        </a:p>
      </dsp:txBody>
      <dsp:txXfrm>
        <a:off x="810648" y="2060884"/>
        <a:ext cx="5797241" cy="412286"/>
      </dsp:txXfrm>
    </dsp:sp>
    <dsp:sp modelId="{120C8508-BEC2-4F8D-96B7-F51D867F9E9D}">
      <dsp:nvSpPr>
        <dsp:cNvPr id="0" name=""/>
        <dsp:cNvSpPr/>
      </dsp:nvSpPr>
      <dsp:spPr>
        <a:xfrm>
          <a:off x="552969" y="2009348"/>
          <a:ext cx="515358" cy="515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708551"/>
              <a:satOff val="-7153"/>
              <a:lumOff val="2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5D785-E9BB-43C7-B5A4-E3D4D1129660}">
      <dsp:nvSpPr>
        <dsp:cNvPr id="0" name=""/>
        <dsp:cNvSpPr/>
      </dsp:nvSpPr>
      <dsp:spPr>
        <a:xfrm>
          <a:off x="655571" y="2679235"/>
          <a:ext cx="5952318" cy="412286"/>
        </a:xfrm>
        <a:prstGeom prst="rect">
          <a:avLst/>
        </a:prstGeom>
        <a:solidFill>
          <a:schemeClr val="accent2">
            <a:hueOff val="944734"/>
            <a:satOff val="-9537"/>
            <a:lumOff val="26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25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100" kern="1200" dirty="0"/>
            <a:t>Cancelar prescripción</a:t>
          </a:r>
        </a:p>
      </dsp:txBody>
      <dsp:txXfrm>
        <a:off x="655571" y="2679235"/>
        <a:ext cx="5952318" cy="412286"/>
      </dsp:txXfrm>
    </dsp:sp>
    <dsp:sp modelId="{63C20C97-E7F1-43CD-B271-1DE4BD5D5294}">
      <dsp:nvSpPr>
        <dsp:cNvPr id="0" name=""/>
        <dsp:cNvSpPr/>
      </dsp:nvSpPr>
      <dsp:spPr>
        <a:xfrm>
          <a:off x="397891" y="2627699"/>
          <a:ext cx="515358" cy="515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44734"/>
              <a:satOff val="-9537"/>
              <a:lumOff val="266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A17108-1FA4-44BB-86B0-797D4DECD09D}">
      <dsp:nvSpPr>
        <dsp:cNvPr id="0" name=""/>
        <dsp:cNvSpPr/>
      </dsp:nvSpPr>
      <dsp:spPr>
        <a:xfrm>
          <a:off x="316437" y="3297586"/>
          <a:ext cx="6291452" cy="412286"/>
        </a:xfrm>
        <a:prstGeom prst="rect">
          <a:avLst/>
        </a:prstGeom>
        <a:solidFill>
          <a:schemeClr val="accent2">
            <a:hueOff val="1180918"/>
            <a:satOff val="-11921"/>
            <a:lumOff val="33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25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100" kern="1200" dirty="0"/>
            <a:t>Cancelar dispensación</a:t>
          </a:r>
        </a:p>
      </dsp:txBody>
      <dsp:txXfrm>
        <a:off x="316437" y="3297586"/>
        <a:ext cx="6291452" cy="412286"/>
      </dsp:txXfrm>
    </dsp:sp>
    <dsp:sp modelId="{F638EB81-C46D-4581-972D-ECEA9EEC4A31}">
      <dsp:nvSpPr>
        <dsp:cNvPr id="0" name=""/>
        <dsp:cNvSpPr/>
      </dsp:nvSpPr>
      <dsp:spPr>
        <a:xfrm>
          <a:off x="58758" y="3246051"/>
          <a:ext cx="515358" cy="515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80918"/>
              <a:satOff val="-11921"/>
              <a:lumOff val="3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80682-523D-6040-9147-071C821D9C80}">
      <dsp:nvSpPr>
        <dsp:cNvPr id="0" name=""/>
        <dsp:cNvSpPr/>
      </dsp:nvSpPr>
      <dsp:spPr>
        <a:xfrm>
          <a:off x="-4426998" y="-678968"/>
          <a:ext cx="5274031" cy="5274031"/>
        </a:xfrm>
        <a:prstGeom prst="blockArc">
          <a:avLst>
            <a:gd name="adj1" fmla="val 18900000"/>
            <a:gd name="adj2" fmla="val 2700000"/>
            <a:gd name="adj3" fmla="val 41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6D3C-1018-479D-96AB-FC37FE4C360B}">
      <dsp:nvSpPr>
        <dsp:cNvPr id="0" name=""/>
        <dsp:cNvSpPr/>
      </dsp:nvSpPr>
      <dsp:spPr>
        <a:xfrm>
          <a:off x="544745" y="391609"/>
          <a:ext cx="6063143" cy="7832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168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600" kern="1200" dirty="0"/>
            <a:t>Dispensación de medicamentos por QR</a:t>
          </a:r>
        </a:p>
      </dsp:txBody>
      <dsp:txXfrm>
        <a:off x="544745" y="391609"/>
        <a:ext cx="6063143" cy="783219"/>
      </dsp:txXfrm>
    </dsp:sp>
    <dsp:sp modelId="{ECDE1697-D3D2-5544-9AC1-7D53FA6EF5FA}">
      <dsp:nvSpPr>
        <dsp:cNvPr id="0" name=""/>
        <dsp:cNvSpPr/>
      </dsp:nvSpPr>
      <dsp:spPr>
        <a:xfrm>
          <a:off x="55233" y="293707"/>
          <a:ext cx="979023" cy="9790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61DCB-F2DC-4943-8C00-07EED3C4FD70}">
      <dsp:nvSpPr>
        <dsp:cNvPr id="0" name=""/>
        <dsp:cNvSpPr/>
      </dsp:nvSpPr>
      <dsp:spPr>
        <a:xfrm>
          <a:off x="829445" y="1566438"/>
          <a:ext cx="5778443" cy="783219"/>
        </a:xfrm>
        <a:prstGeom prst="rect">
          <a:avLst/>
        </a:prstGeom>
        <a:solidFill>
          <a:schemeClr val="accent2">
            <a:hueOff val="590459"/>
            <a:satOff val="-5961"/>
            <a:lumOff val="166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168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600" kern="1200" dirty="0"/>
            <a:t>Consulta de prescripciones por QR</a:t>
          </a:r>
        </a:p>
      </dsp:txBody>
      <dsp:txXfrm>
        <a:off x="829445" y="1566438"/>
        <a:ext cx="5778443" cy="783219"/>
      </dsp:txXfrm>
    </dsp:sp>
    <dsp:sp modelId="{14C11A71-0CD7-3B45-8D56-CF5345F48D43}">
      <dsp:nvSpPr>
        <dsp:cNvPr id="0" name=""/>
        <dsp:cNvSpPr/>
      </dsp:nvSpPr>
      <dsp:spPr>
        <a:xfrm>
          <a:off x="339933" y="1468535"/>
          <a:ext cx="979023" cy="9790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590459"/>
              <a:satOff val="-5961"/>
              <a:lumOff val="1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4592A-F6B2-486E-BAD1-1BF743816114}">
      <dsp:nvSpPr>
        <dsp:cNvPr id="0" name=""/>
        <dsp:cNvSpPr/>
      </dsp:nvSpPr>
      <dsp:spPr>
        <a:xfrm>
          <a:off x="544745" y="2741266"/>
          <a:ext cx="6063143" cy="783219"/>
        </a:xfrm>
        <a:prstGeom prst="rect">
          <a:avLst/>
        </a:prstGeom>
        <a:solidFill>
          <a:schemeClr val="accent2">
            <a:hueOff val="1180918"/>
            <a:satOff val="-11921"/>
            <a:lumOff val="33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168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2600" kern="1200" dirty="0"/>
            <a:t>Cancelar dispensación</a:t>
          </a:r>
        </a:p>
      </dsp:txBody>
      <dsp:txXfrm>
        <a:off x="544745" y="2741266"/>
        <a:ext cx="6063143" cy="783219"/>
      </dsp:txXfrm>
    </dsp:sp>
    <dsp:sp modelId="{F638EB81-C46D-4581-972D-ECEA9EEC4A31}">
      <dsp:nvSpPr>
        <dsp:cNvPr id="0" name=""/>
        <dsp:cNvSpPr/>
      </dsp:nvSpPr>
      <dsp:spPr>
        <a:xfrm>
          <a:off x="55233" y="2643364"/>
          <a:ext cx="979023" cy="9790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80918"/>
              <a:satOff val="-11921"/>
              <a:lumOff val="3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5E90-6915-4C5A-8C39-EE6242C1804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25B56-C2A7-4BBB-B69A-644FC70D53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7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4419C-F365-4BF1-875A-B25B6EC706CF}" type="slidenum">
              <a:rPr lang="es-UY" smtClean="0"/>
              <a:pPr/>
              <a:t>1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025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220" y="987574"/>
            <a:ext cx="502024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67944" y="1275606"/>
            <a:ext cx="4392488" cy="1512168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67944" y="2787774"/>
            <a:ext cx="4392488" cy="79208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UY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84474"/>
            <a:ext cx="3024336" cy="102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12723"/>
            <a:ext cx="2210596" cy="9307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915566"/>
            <a:ext cx="6912768" cy="857250"/>
          </a:xfrm>
        </p:spPr>
        <p:txBody>
          <a:bodyPr>
            <a:noAutofit/>
          </a:bodyPr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923678"/>
            <a:ext cx="6923112" cy="2454921"/>
          </a:xfrm>
        </p:spPr>
        <p:txBody>
          <a:bodyPr/>
          <a:lstStyle>
            <a:lvl1pPr algn="l">
              <a:defRPr sz="2400">
                <a:solidFill>
                  <a:schemeClr val="tx2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UY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443958"/>
            <a:ext cx="811056" cy="61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98881"/>
            <a:ext cx="2156590" cy="908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AC6AF7D-A08A-4ED0-BA63-3E0F529BA24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78222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46DF5-3FCD-4536-B50B-70A757EA1A15}" type="datetimeFigureOut">
              <a:rPr lang="es-UY" smtClean="0"/>
              <a:t>13/5/2021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7354A-B633-4152-937B-4F061675F730}" type="slidenum">
              <a:rPr lang="es-UY" smtClean="0"/>
              <a:t>‹Nº›</a:t>
            </a:fld>
            <a:endParaRPr lang="es-UY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0" y="-4763"/>
            <a:ext cx="9131300" cy="515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microsoft.com/office/2007/relationships/hdphoto" Target="../media/hdphoto1.wdp"/><Relationship Id="rId1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5 Marcador de contenido"/>
          <p:cNvSpPr txBox="1">
            <a:spLocks/>
          </p:cNvSpPr>
          <p:nvPr/>
        </p:nvSpPr>
        <p:spPr>
          <a:xfrm>
            <a:off x="309086" y="228035"/>
            <a:ext cx="8438291" cy="4791350"/>
          </a:xfrm>
          <a:prstGeom prst="rect">
            <a:avLst/>
          </a:prstGeom>
          <a:noFill/>
        </p:spPr>
        <p:txBody>
          <a:bodyPr vert="horz" lIns="91416" tIns="45708" rIns="91416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endParaRPr lang="es-UY" sz="1799" b="1" dirty="0">
              <a:latin typeface="Gotham" pitchFamily="50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s-UY" sz="1799" b="1" dirty="0">
                <a:latin typeface="Gotham" pitchFamily="50" charset="0"/>
              </a:rPr>
              <a:t>		</a:t>
            </a:r>
            <a:endParaRPr lang="x-none" dirty="0"/>
          </a:p>
        </p:txBody>
      </p:sp>
      <p:pic>
        <p:nvPicPr>
          <p:cNvPr id="5122" name="Picture 2" descr="C:\Users\eugenia.pastor\ownCloud\SALUD.UY\3. INSTITUCIONAL\007_COMUNICACIÓN\IMAGEN SALUD UY - MATERIALES ACTUAL\Elementos gráficos - ICONOS\Iconos\Enfermera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679" y="3029445"/>
            <a:ext cx="1007849" cy="85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eugenia.pastor\ownCloud\SALUD.UY\3. INSTITUCIONAL\007_COMUNICACIÓN\IMAGEN SALUD UY - MATERIALES ACTUAL\Elementos gráficos - ICONOS\Iconos\Medicamento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84957">
            <a:off x="6222158" y="2601916"/>
            <a:ext cx="609441" cy="24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eugenia.pastor\ownCloud\SALUD.UY\3. INSTITUCIONAL\007_COMUNICACIÓN\IMAGEN SALUD UY - MATERIALES ACTUAL\Elementos gráficos - ICONOS\Iconos\Consulta_doctora.pn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53"/>
          <a:stretch/>
        </p:blipFill>
        <p:spPr bwMode="auto">
          <a:xfrm flipH="1">
            <a:off x="609915" y="3051632"/>
            <a:ext cx="1133321" cy="84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eugenia.pastor\ownCloud\SALUD.UY\3. INSTITUCIONAL\007_COMUNICACIÓN\IMAGEN SALUD UY - MATERIALES ACTUAL\Elementos gráficos - ICONOS\Iconos\Hospital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18" y="4083526"/>
            <a:ext cx="1431591" cy="9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eugenia.pastor\ownCloud\SALUD.UY\3. INSTITUCIONAL\007_COMUNICACIÓN\IMAGEN SALUD UY - MATERIALES ACTUAL\Elementos gráficos - ICONOS\Iconos\Farmacia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879" y="4033384"/>
            <a:ext cx="1502617" cy="95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C:\Users\eugenia.pastor\ownCloud\SALUD.UY\3. INSTITUCIONAL\007_COMUNICACIÓN\IMAGEN SALUD UY - MATERIALES ACTUAL\Elementos gráficos - ICONOS\Iconos\Nube_Salud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9281" l="1878" r="100000">
                        <a14:foregroundMark x1="22066" y1="36691" x2="32394" y2="21583"/>
                        <a14:foregroundMark x1="15962" y1="41727" x2="2817" y2="58993"/>
                        <a14:foregroundMark x1="7042" y1="80576" x2="13146" y2="94964"/>
                        <a14:foregroundMark x1="24413" y1="90647" x2="78404" y2="96403"/>
                        <a14:foregroundMark x1="39906" y1="17986" x2="65258" y2="1439"/>
                        <a14:foregroundMark x1="80282" y1="18705" x2="93897" y2="56115"/>
                        <a14:backgroundMark x1="45540" y1="46763" x2="45540" y2="46763"/>
                        <a14:backgroundMark x1="65258" y1="56115" x2="65258" y2="56115"/>
                        <a14:backgroundMark x1="66197" y1="57554" x2="66197" y2="575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322" y="628041"/>
            <a:ext cx="1459430" cy="95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C:\Users\eugenia.pastor\ownCloud\SALUD.UY\3. INSTITUCIONAL\007_COMUNICACIÓN\IMAGEN SALUD UY - MATERIALES ACTUAL\Elementos gráficos - ICONOS\Iconos\Hombre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286" y="4176641"/>
            <a:ext cx="562435" cy="84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4001707" y="1419922"/>
            <a:ext cx="761921" cy="0"/>
          </a:xfrm>
          <a:prstGeom prst="line">
            <a:avLst/>
          </a:prstGeom>
          <a:ln w="76200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3996087" y="1275944"/>
            <a:ext cx="761921" cy="0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996087" y="1131965"/>
            <a:ext cx="761921" cy="0"/>
          </a:xfrm>
          <a:prstGeom prst="line">
            <a:avLst/>
          </a:prstGeom>
          <a:ln w="76200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3996087" y="987986"/>
            <a:ext cx="761921" cy="0"/>
          </a:xfrm>
          <a:prstGeom prst="line">
            <a:avLst/>
          </a:prstGeom>
          <a:ln w="76200">
            <a:solidFill>
              <a:schemeClr val="accent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132" name="Picture 12" descr="C:\Users\eugenia.pastor\ownCloud\SALUD.UY\3. INSTITUCIONAL\007_COMUNICACIÓN\IMAGEN SALUD UY - MATERIALES ACTUAL\Elementos gráficos - ICONOS\Iconos\Lista_medicamentos.png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576" y="2569424"/>
            <a:ext cx="858614" cy="43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1" descr="C:\Users\eugenia.pastor\ownCloud\SALUD.UY\3. INSTITUCIONAL\007_COMUNICACIÓN\IMAGEN SALUD UY - MATERIALES ACTUAL\Elementos gráficos - ICONOS\Iconos\Hombre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26" y="509112"/>
            <a:ext cx="397273" cy="59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7" descr="C:\Users\eugenia.pastor\ownCloud\SALUD.UY\3. INSTITUCIONAL\007_COMUNICACIÓN\IMAGEN SALUD UY - MATERIALES ACTUAL\Elementos gráficos - ICONOS\Iconos\Medicament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84957">
            <a:off x="6426959" y="2970731"/>
            <a:ext cx="609441" cy="24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7" descr="C:\Users\eugenia.pastor\ownCloud\SALUD.UY\3. INSTITUCIONAL\007_COMUNICACIÓN\IMAGEN SALUD UY - MATERIALES ACTUAL\Elementos gráficos - ICONOS\Iconos\Medicamento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84957">
            <a:off x="6246230" y="2970732"/>
            <a:ext cx="609441" cy="24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7" descr="C:\Users\eugenia.pastor\ownCloud\SALUD.UY\3. INSTITUCIONAL\007_COMUNICACIÓN\IMAGEN SALUD UY - MATERIALES ACTUAL\Elementos gráficos - ICONOS\Iconos\Medicamento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84957">
            <a:off x="6101367" y="2677114"/>
            <a:ext cx="609441" cy="24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40 Multiplicar"/>
          <p:cNvSpPr/>
          <p:nvPr/>
        </p:nvSpPr>
        <p:spPr>
          <a:xfrm>
            <a:off x="4356032" y="1131965"/>
            <a:ext cx="287925" cy="251935"/>
          </a:xfrm>
          <a:prstGeom prst="mathMultiply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2399" dirty="0"/>
          </a:p>
        </p:txBody>
      </p:sp>
      <p:sp>
        <p:nvSpPr>
          <p:cNvPr id="42" name="41 Multiplicar"/>
          <p:cNvSpPr/>
          <p:nvPr/>
        </p:nvSpPr>
        <p:spPr>
          <a:xfrm>
            <a:off x="4580382" y="1284326"/>
            <a:ext cx="287925" cy="251935"/>
          </a:xfrm>
          <a:prstGeom prst="mathMultiply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2399" dirty="0"/>
          </a:p>
        </p:txBody>
      </p:sp>
      <p:sp>
        <p:nvSpPr>
          <p:cNvPr id="43" name="42 Multiplicar"/>
          <p:cNvSpPr/>
          <p:nvPr/>
        </p:nvSpPr>
        <p:spPr>
          <a:xfrm>
            <a:off x="4140065" y="987987"/>
            <a:ext cx="287925" cy="251935"/>
          </a:xfrm>
          <a:prstGeom prst="mathMultiply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2399" dirty="0"/>
          </a:p>
        </p:txBody>
      </p:sp>
      <p:sp>
        <p:nvSpPr>
          <p:cNvPr id="44" name="43 Multiplicar"/>
          <p:cNvSpPr/>
          <p:nvPr/>
        </p:nvSpPr>
        <p:spPr>
          <a:xfrm>
            <a:off x="3924097" y="880031"/>
            <a:ext cx="287925" cy="251935"/>
          </a:xfrm>
          <a:prstGeom prst="mathMultiply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2399" dirty="0"/>
          </a:p>
        </p:txBody>
      </p:sp>
      <p:sp>
        <p:nvSpPr>
          <p:cNvPr id="2" name="1 Rectángulo"/>
          <p:cNvSpPr/>
          <p:nvPr/>
        </p:nvSpPr>
        <p:spPr>
          <a:xfrm>
            <a:off x="309086" y="1624063"/>
            <a:ext cx="8475194" cy="54757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628"/>
            <a:r>
              <a:rPr lang="es-UY" sz="2000" b="1" dirty="0">
                <a:solidFill>
                  <a:prstClr val="white"/>
                </a:solidFill>
                <a:latin typeface="Gotham" panose="02000604030000020004"/>
              </a:rPr>
              <a:t>Plataforma de Gobierno Digital / Plataforma de Integración</a:t>
            </a:r>
          </a:p>
        </p:txBody>
      </p:sp>
      <p:pic>
        <p:nvPicPr>
          <p:cNvPr id="23" name="Picture 2" descr="Inici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388" y="653088"/>
            <a:ext cx="937355" cy="92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Resultado de imagen para lupa"/>
          <p:cNvSpPr>
            <a:spLocks noChangeAspect="1" noChangeArrowheads="1"/>
          </p:cNvSpPr>
          <p:nvPr/>
        </p:nvSpPr>
        <p:spPr bwMode="auto">
          <a:xfrm>
            <a:off x="156725" y="-143754"/>
            <a:ext cx="304721" cy="30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s-UY" sz="2399" dirty="0"/>
          </a:p>
        </p:txBody>
      </p:sp>
      <p:pic>
        <p:nvPicPr>
          <p:cNvPr id="1030" name="Picture 6" descr="Resultado de imagen para lupa sin fondo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9937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1956">
            <a:off x="6033296" y="797191"/>
            <a:ext cx="738641" cy="54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308484" y="1224682"/>
            <a:ext cx="1021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dirty="0">
                <a:solidFill>
                  <a:schemeClr val="accent6"/>
                </a:solidFill>
                <a:latin typeface="Gotham" panose="02000604030000020004"/>
              </a:rPr>
              <a:t>INUS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828560" y="2139814"/>
            <a:ext cx="11224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628"/>
            <a:r>
              <a:rPr lang="es-UY" sz="1350" b="1" dirty="0">
                <a:solidFill>
                  <a:schemeClr val="tx2"/>
                </a:solidFill>
                <a:latin typeface="Gotham" pitchFamily="50" charset="0"/>
              </a:rPr>
              <a:t>Prestador</a:t>
            </a:r>
          </a:p>
        </p:txBody>
      </p:sp>
      <p:sp>
        <p:nvSpPr>
          <p:cNvPr id="31" name="CuadroTexto 28"/>
          <p:cNvSpPr txBox="1"/>
          <p:nvPr/>
        </p:nvSpPr>
        <p:spPr>
          <a:xfrm>
            <a:off x="7076065" y="2150420"/>
            <a:ext cx="10182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628"/>
            <a:r>
              <a:rPr lang="es-UY" sz="1350" b="1" dirty="0" smtClean="0">
                <a:solidFill>
                  <a:schemeClr val="tx2"/>
                </a:solidFill>
                <a:latin typeface="Gotham" pitchFamily="50" charset="0"/>
              </a:rPr>
              <a:t>Farmacia</a:t>
            </a:r>
            <a:endParaRPr lang="es-UY" sz="1350" b="1" dirty="0">
              <a:solidFill>
                <a:schemeClr val="tx2"/>
              </a:solidFill>
              <a:latin typeface="Gotha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394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4.00987E-7 L -0.12882 -0.0009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882 -0.00092 L -0.18386 -0.2106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-104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9.62369E-7 L 0.31024 -0.3917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4" y="-195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86 -0.21068 L 0.25711 -0.211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3951E-6 L 0.2493 -0.2117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65" y="-105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5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69136E-6 L 0.2441 -0.20988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10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500"/>
                            </p:stCondLst>
                            <p:childTnLst>
                              <p:par>
                                <p:cTn id="1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5679E-6 L -0.15295 -0.00186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5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6"/>
          <p:cNvSpPr txBox="1"/>
          <p:nvPr/>
        </p:nvSpPr>
        <p:spPr>
          <a:xfrm>
            <a:off x="539552" y="2141443"/>
            <a:ext cx="7560840" cy="300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s-UY" sz="1350" b="1" dirty="0" smtClean="0">
                <a:solidFill>
                  <a:schemeClr val="tx2"/>
                </a:solidFill>
                <a:latin typeface="Gotham" pitchFamily="50" charset="0"/>
              </a:rPr>
              <a:t>Prestador</a:t>
            </a:r>
            <a:endParaRPr lang="es-UY" sz="1350" b="1" dirty="0">
              <a:solidFill>
                <a:schemeClr val="tx2"/>
              </a:solidFill>
              <a:latin typeface="Gotham" pitchFamily="50" charset="0"/>
            </a:endParaRPr>
          </a:p>
        </p:txBody>
      </p:sp>
      <p:pic>
        <p:nvPicPr>
          <p:cNvPr id="4" name="Picture 9" descr="C:\Users\eugenia.pastor\ownCloud\SALUD.UY\3. INSTITUCIONAL\007_COMUNICACIÓN\IMAGEN SALUD UY - MATERIALES ACTUAL\Elementos gráficos - ICONOS\Iconos\Consulta_doctora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153"/>
          <a:stretch/>
        </p:blipFill>
        <p:spPr bwMode="auto">
          <a:xfrm flipH="1">
            <a:off x="755576" y="2861523"/>
            <a:ext cx="125887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83 Rectángulo"/>
          <p:cNvSpPr/>
          <p:nvPr/>
        </p:nvSpPr>
        <p:spPr>
          <a:xfrm>
            <a:off x="6228184" y="2429475"/>
            <a:ext cx="18533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b="1" dirty="0">
                <a:solidFill>
                  <a:schemeClr val="accent1">
                    <a:lumMod val="75000"/>
                  </a:schemeClr>
                </a:solidFill>
                <a:latin typeface="Gotham" panose="02000604030000020004"/>
              </a:rPr>
              <a:t>D</a:t>
            </a:r>
            <a:r>
              <a:rPr lang="es-ES_tradnl" sz="2000" b="1" dirty="0" smtClean="0">
                <a:solidFill>
                  <a:schemeClr val="accent1">
                    <a:lumMod val="75000"/>
                  </a:schemeClr>
                </a:solidFill>
                <a:latin typeface="Gotham" panose="02000604030000020004"/>
              </a:rPr>
              <a:t>ispensación</a:t>
            </a:r>
            <a:endParaRPr lang="es-UY" sz="2000" b="1" dirty="0">
              <a:solidFill>
                <a:schemeClr val="accent1">
                  <a:lumMod val="75000"/>
                </a:schemeClr>
              </a:solidFill>
              <a:latin typeface="Gotham" panose="02000604030000020004"/>
            </a:endParaRPr>
          </a:p>
        </p:txBody>
      </p:sp>
      <p:sp>
        <p:nvSpPr>
          <p:cNvPr id="9" name="24 CuadroTexto"/>
          <p:cNvSpPr txBox="1"/>
          <p:nvPr/>
        </p:nvSpPr>
        <p:spPr>
          <a:xfrm>
            <a:off x="683357" y="483518"/>
            <a:ext cx="7273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accent2"/>
                </a:solidFill>
                <a:latin typeface="Gotham" panose="02000604030000020004"/>
              </a:rPr>
              <a:t>Requerimientos</a:t>
            </a:r>
            <a:r>
              <a:rPr lang="es-ES" sz="2000" b="1" dirty="0" smtClean="0">
                <a:solidFill>
                  <a:schemeClr val="accent2"/>
                </a:solidFill>
                <a:latin typeface="Gotham" panose="02000604030000020004"/>
              </a:rPr>
              <a:t> </a:t>
            </a:r>
            <a:r>
              <a:rPr lang="es-ES" sz="2000" b="1" dirty="0">
                <a:solidFill>
                  <a:schemeClr val="accent2"/>
                </a:solidFill>
                <a:latin typeface="Gotham" panose="02000604030000020004"/>
              </a:rPr>
              <a:t>técnicos</a:t>
            </a:r>
          </a:p>
        </p:txBody>
      </p:sp>
      <p:sp>
        <p:nvSpPr>
          <p:cNvPr id="10" name="28 Rectángulo"/>
          <p:cNvSpPr/>
          <p:nvPr/>
        </p:nvSpPr>
        <p:spPr>
          <a:xfrm>
            <a:off x="539552" y="2429475"/>
            <a:ext cx="17379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b="1" dirty="0" smtClean="0">
                <a:solidFill>
                  <a:schemeClr val="accent1">
                    <a:lumMod val="75000"/>
                  </a:schemeClr>
                </a:solidFill>
                <a:latin typeface="Gotham" panose="02000604030000020004"/>
              </a:rPr>
              <a:t>Prescripción</a:t>
            </a:r>
            <a:endParaRPr lang="es-UY" sz="2000" b="1" dirty="0">
              <a:solidFill>
                <a:schemeClr val="accent1">
                  <a:lumMod val="75000"/>
                </a:schemeClr>
              </a:solidFill>
              <a:latin typeface="Gotham" panose="02000604030000020004"/>
            </a:endParaRPr>
          </a:p>
        </p:txBody>
      </p:sp>
      <p:pic>
        <p:nvPicPr>
          <p:cNvPr id="11" name="29 Imagen" descr="Medicament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762730">
            <a:off x="6838300" y="2972272"/>
            <a:ext cx="1054114" cy="426917"/>
          </a:xfrm>
          <a:prstGeom prst="rect">
            <a:avLst/>
          </a:prstGeom>
        </p:spPr>
      </p:pic>
      <p:pic>
        <p:nvPicPr>
          <p:cNvPr id="12" name="Picture 2" descr="Resultado de imagen para icono mensaje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000" b="80000" l="8911" r="92079">
                        <a14:foregroundMark x1="53465" y1="36000" x2="53465" y2="36000"/>
                        <a14:foregroundMark x1="32673" y1="35000" x2="58416" y2="39000"/>
                        <a14:foregroundMark x1="25743" y1="57000" x2="56436" y2="67000"/>
                        <a14:foregroundMark x1="63366" y1="63000" x2="75248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367" t="22585" r="9419" b="22838"/>
          <a:stretch/>
        </p:blipFill>
        <p:spPr bwMode="auto">
          <a:xfrm>
            <a:off x="3635896" y="2933531"/>
            <a:ext cx="788656" cy="529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30 CuadroTexto"/>
          <p:cNvSpPr txBox="1"/>
          <p:nvPr/>
        </p:nvSpPr>
        <p:spPr>
          <a:xfrm>
            <a:off x="4283968" y="3293571"/>
            <a:ext cx="1224136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Y" b="1" dirty="0" smtClean="0">
                <a:solidFill>
                  <a:srgbClr val="7030A0"/>
                </a:solidFill>
              </a:rPr>
              <a:t>Mensaje HL7</a:t>
            </a:r>
            <a:endParaRPr lang="es-UY" b="1" dirty="0">
              <a:solidFill>
                <a:srgbClr val="7030A0"/>
              </a:solidFill>
            </a:endParaRPr>
          </a:p>
        </p:txBody>
      </p:sp>
      <p:sp>
        <p:nvSpPr>
          <p:cNvPr id="14" name="37 Flecha derecha"/>
          <p:cNvSpPr/>
          <p:nvPr/>
        </p:nvSpPr>
        <p:spPr>
          <a:xfrm rot="7496968">
            <a:off x="5088266" y="2638077"/>
            <a:ext cx="720080" cy="40504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48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1169622" y="-2318"/>
            <a:ext cx="6408712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Y" sz="2000" dirty="0">
                <a:latin typeface="Gotham" panose="02000604030000020004"/>
                <a:cs typeface="Microsoft Sans Serif" panose="020B0604020202020204" pitchFamily="34" charset="0"/>
              </a:rPr>
              <a:t>SERVICIOS DE </a:t>
            </a:r>
            <a:r>
              <a:rPr lang="es-UY" sz="2000" dirty="0" smtClean="0">
                <a:latin typeface="Gotham" panose="02000604030000020004"/>
                <a:cs typeface="Microsoft Sans Serif" panose="020B0604020202020204" pitchFamily="34" charset="0"/>
              </a:rPr>
              <a:t>PLATAFORMA RDN versión 2.0</a:t>
            </a:r>
          </a:p>
          <a:p>
            <a:pPr algn="ctr"/>
            <a:r>
              <a:rPr lang="es-UY" sz="2000" dirty="0" smtClean="0">
                <a:solidFill>
                  <a:schemeClr val="accent2"/>
                </a:solidFill>
                <a:latin typeface="Gotham" panose="02000604030000020004"/>
                <a:cs typeface="Microsoft Sans Serif" panose="020B0604020202020204" pitchFamily="34" charset="0"/>
              </a:rPr>
              <a:t>PRESTADORES</a:t>
            </a:r>
            <a:endParaRPr lang="es-UY" sz="2000" dirty="0">
              <a:solidFill>
                <a:schemeClr val="accent2"/>
              </a:solidFill>
              <a:latin typeface="Gotham" panose="02000604030000020004"/>
              <a:cs typeface="Microsoft Sans Serif" panose="020B0604020202020204" pitchFamily="34" charset="0"/>
            </a:endParaRP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90A61B94-0213-0841-A5E9-4EABF374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7587142"/>
              </p:ext>
            </p:extLst>
          </p:nvPr>
        </p:nvGraphicFramePr>
        <p:xfrm>
          <a:off x="1169622" y="697224"/>
          <a:ext cx="6660740" cy="391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5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1169622" y="-2318"/>
            <a:ext cx="6408712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Y" sz="2000" dirty="0">
                <a:latin typeface="Gotham" panose="02000604030000020004"/>
                <a:cs typeface="Microsoft Sans Serif" panose="020B0604020202020204" pitchFamily="34" charset="0"/>
              </a:rPr>
              <a:t>SERVICIOS DE </a:t>
            </a:r>
            <a:r>
              <a:rPr lang="es-UY" sz="2000" dirty="0" smtClean="0">
                <a:latin typeface="Gotham" panose="02000604030000020004"/>
                <a:cs typeface="Microsoft Sans Serif" panose="020B0604020202020204" pitchFamily="34" charset="0"/>
              </a:rPr>
              <a:t>PLATAFORMA RDN versión 2.0 </a:t>
            </a:r>
          </a:p>
          <a:p>
            <a:pPr algn="ctr"/>
            <a:r>
              <a:rPr lang="es-UY" sz="2000" dirty="0" smtClean="0">
                <a:solidFill>
                  <a:schemeClr val="accent2"/>
                </a:solidFill>
                <a:latin typeface="Gotham" panose="02000604030000020004"/>
                <a:cs typeface="Microsoft Sans Serif" panose="020B0604020202020204" pitchFamily="34" charset="0"/>
              </a:rPr>
              <a:t>FARMACIAS</a:t>
            </a:r>
            <a:endParaRPr lang="es-UY" sz="2000" dirty="0">
              <a:solidFill>
                <a:schemeClr val="accent2"/>
              </a:solidFill>
              <a:latin typeface="Gotham" panose="02000604030000020004"/>
              <a:cs typeface="Microsoft Sans Serif" panose="020B0604020202020204" pitchFamily="34" charset="0"/>
            </a:endParaRP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90A61B94-0213-0841-A5E9-4EABF374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8626641"/>
              </p:ext>
            </p:extLst>
          </p:nvPr>
        </p:nvGraphicFramePr>
        <p:xfrm>
          <a:off x="1190545" y="627534"/>
          <a:ext cx="6660740" cy="391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5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UD UY">
  <a:themeElements>
    <a:clrScheme name="SALUD UY">
      <a:dk1>
        <a:srgbClr val="426BBA"/>
      </a:dk1>
      <a:lt1>
        <a:sysClr val="window" lastClr="FFFFFF"/>
      </a:lt1>
      <a:dk2>
        <a:srgbClr val="37589B"/>
      </a:dk2>
      <a:lt2>
        <a:srgbClr val="FFFFFF"/>
      </a:lt2>
      <a:accent1>
        <a:srgbClr val="D1E338"/>
      </a:accent1>
      <a:accent2>
        <a:srgbClr val="00BDB5"/>
      </a:accent2>
      <a:accent3>
        <a:srgbClr val="71D0F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61</Words>
  <Application>Microsoft Office PowerPoint</Application>
  <PresentationFormat>Presentación en pantalla (16:9)</PresentationFormat>
  <Paragraphs>25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Gotham</vt:lpstr>
      <vt:lpstr>Microsoft Sans Serif</vt:lpstr>
      <vt:lpstr>SALUD UY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Corporate Edition</dc:creator>
  <cp:lastModifiedBy>Elisa Martinez</cp:lastModifiedBy>
  <cp:revision>105</cp:revision>
  <dcterms:created xsi:type="dcterms:W3CDTF">2017-07-19T17:57:49Z</dcterms:created>
  <dcterms:modified xsi:type="dcterms:W3CDTF">2021-05-13T22:04:01Z</dcterms:modified>
</cp:coreProperties>
</file>